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61" r:id="rId5"/>
    <p:sldId id="257" r:id="rId6"/>
    <p:sldId id="272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 Space______" initials="I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2" autoAdjust="0"/>
    <p:restoredTop sz="94746" autoAdjust="0"/>
  </p:normalViewPr>
  <p:slideViewPr>
    <p:cSldViewPr>
      <p:cViewPr varScale="1">
        <p:scale>
          <a:sx n="57" d="100"/>
          <a:sy n="57" d="100"/>
        </p:scale>
        <p:origin x="-16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8T18:44:02.849" idx="1">
    <p:pos x="2832" y="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66BBA-E328-4529-89D1-3E46E64BD733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53124-421A-424F-A3C0-5D81B827F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3124-421A-424F-A3C0-5D81B827F5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/index.php?title=%E0%A6%B0%E0%A6%BE%E0%A6%9C%E0%A6%A8%E0%A7%88%E0%A6%A4%E0%A6%BF%E0%A6%95&amp;action=edit&amp;redlink=1" TargetMode="External"/><Relationship Id="rId2" Type="http://schemas.openxmlformats.org/officeDocument/2006/relationships/hyperlink" Target="https://bn.wikipedia.org/wiki/%E0%A6%87%E0%A6%82%E0%A6%B0%E0%A7%87%E0%A6%9C%E0%A6%BF_%E0%A6%AD%E0%A6%BE%E0%A6%B7%E0%A6%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bn.wikipedia.org/wiki/%E0%A6%AD%E0%A7%82%E0%A6%97%E0%A7%8B%E0%A6%B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1905000" y="-228600"/>
            <a:ext cx="5867400" cy="4572000"/>
          </a:xfrm>
          <a:prstGeom prst="snip2SameRect">
            <a:avLst/>
          </a:prstGeom>
          <a:solidFill>
            <a:schemeClr val="bg2"/>
          </a:solid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2286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hqdefault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383280"/>
            <a:ext cx="6194072" cy="3474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**জোড়ায় কাজঃ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*রাষ্ট্র গঠনের অপরিহার্য উপাদান।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*নির্দিষ্ট ভূ-খন্ড কী?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*সার্বভৌমত্ব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9457" y="685800"/>
            <a:ext cx="4824543" cy="533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 রাষ্ট্রের কার্যাবলীঃরাষ্ট্রের কার্যাবলী দুইভাগে ভাগ করা যায়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ক)মুখ্য কার্যাবলী, খ)ঐচ্ছিক কার্যাবলী।*মুখ্যকার্যাবলীঃ রাষ্ট্রের অস্তিত্ব টিকিয়ে রাখার জন্য ,স্বাধীনতা ও সার্বভৌমত্ব ওক্ষুন্ন রাখার জন্য ও রাষ্ট্রের জনগনের অধিকার সংরক্ষণের জন্য যে সমস্ত পদক্ষেপ গ্রহন করা হয়।খ)ঐচ্ছিক কার্যাবলীঃ রাষ্ট্রের বসবাসরত জনগণের জন্য ,জনকল্যাণ ও উন্নয়নে রাষ্ট্রের  এ কাজ গুলো ঐচ্ছিক কাজ।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267200"/>
            <a:ext cx="601472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990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**দলগত কাজঃ-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রাষ্ট্রের কার্যাবলির তালিকা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70522_124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667000"/>
            <a:ext cx="38100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0"/>
            <a:ext cx="518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**পাঠমূল্যায়ণঃ-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*রাষ্ট্র কী?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*রাষ্ট্রের অপরিহার্য উপাদান কোনটিঃ-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ক) ঘরবাড়ি,খ)জনসমষ্টি,গ)রাস্তা,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ঘ) রাজনৈতিক দল,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*রাষ্ট্রের কার্যাবলি কয়টি।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৮/৩/২/৫টি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295400"/>
            <a:ext cx="3733800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 বাড়ির কাজঃ-                       রাষ্ট্র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.১৫ বাক্য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90800"/>
            <a:ext cx="4946757" cy="3291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76400"/>
            <a:ext cx="5486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5029200"/>
            <a:ext cx="2590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0" y="17208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মোঃ আল আমিন হক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৯ম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নাগঃ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শারীরিক 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অধ্যায়ঃ-৪র্থ,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গোয়াল পাড়া উচ্চবিদ্যালয়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ঠাকুরগাঁও সদর।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০১৭৩৫৮২২০৭৯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ightning Bolt 2"/>
          <p:cNvSpPr/>
          <p:nvPr/>
        </p:nvSpPr>
        <p:spPr>
          <a:xfrm>
            <a:off x="3962400" y="198120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ghtning Bolt 3"/>
          <p:cNvSpPr/>
          <p:nvPr/>
        </p:nvSpPr>
        <p:spPr>
          <a:xfrm>
            <a:off x="3962400" y="312420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ghtning Bolt 4"/>
          <p:cNvSpPr/>
          <p:nvPr/>
        </p:nvSpPr>
        <p:spPr>
          <a:xfrm>
            <a:off x="4038600" y="434340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/>
          <p:cNvSpPr/>
          <p:nvPr/>
        </p:nvSpPr>
        <p:spPr>
          <a:xfrm>
            <a:off x="4191000" y="556260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>
            <a:off x="3886200" y="45720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 highlightClick="1"/>
          </p:cNvPr>
          <p:cNvSpPr txBox="1"/>
          <p:nvPr/>
        </p:nvSpPr>
        <p:spPr>
          <a:xfrm>
            <a:off x="3429000" y="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ভিডিও 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7649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57400" y="2133600"/>
          <a:ext cx="4582609" cy="3474720"/>
        </p:xfrm>
        <a:graphic>
          <a:graphicData uri="http://schemas.openxmlformats.org/presentationml/2006/ole">
            <p:oleObj spid="_x0000_s27649" name="Packager Shell Object" showAsIcon="1" r:id="rId3" imgW="578160" imgH="437760" progId="Package">
              <p:embed/>
            </p:oleObj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48000"/>
            <a:ext cx="4572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95600"/>
            <a:ext cx="44958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514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আজকের পাঠ                                                 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রাষ্ট্র                        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447800"/>
            <a:ext cx="647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 পাঠে শিক্ষার্থীরা যা শিখবে–।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রাষ্ট্র কী বলতে পারবে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রাষ্ট্রের উপাদন লিখতে পারবে।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রাষ্ট্রের কার্যাবলী বর্ণনা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/>
              <a:t>রাষ্ট্র</a:t>
            </a:r>
            <a:r>
              <a:rPr lang="bn-IN" sz="3200" dirty="0" smtClean="0"/>
              <a:t> (</a:t>
            </a:r>
            <a:r>
              <a:rPr lang="bn-IN" sz="3200" dirty="0" smtClean="0">
                <a:hlinkClick r:id="rId2" tooltip="ইংরেজি ভাষা"/>
              </a:rPr>
              <a:t>ইংরেজি</a:t>
            </a:r>
            <a:r>
              <a:rPr lang="bn-IN" sz="3200" dirty="0" smtClean="0"/>
              <a:t>: </a:t>
            </a:r>
            <a:r>
              <a:rPr lang="en-US" sz="3200" dirty="0" smtClean="0"/>
              <a:t>State) </a:t>
            </a:r>
            <a:r>
              <a:rPr lang="bn-IN" sz="3200" dirty="0" smtClean="0"/>
              <a:t>বলতে এমন এক </a:t>
            </a:r>
            <a:r>
              <a:rPr lang="bn-IN" sz="3200" dirty="0" smtClean="0">
                <a:hlinkClick r:id="rId3" tooltip="রাজনৈতিক (পাতার অস্তিত্ব নেই)"/>
              </a:rPr>
              <a:t>রাজনৈতিক সংগঠনকে</a:t>
            </a:r>
            <a:r>
              <a:rPr lang="bn-IN" sz="3200" dirty="0" smtClean="0"/>
              <a:t> বোঝায় যা কোন একটি </a:t>
            </a:r>
            <a:r>
              <a:rPr lang="bn-IN" sz="3200" dirty="0" smtClean="0">
                <a:hlinkClick r:id="rId4" tooltip="ভূগোল"/>
              </a:rPr>
              <a:t>ভৌগোলিক এলাকা</a:t>
            </a:r>
            <a:r>
              <a:rPr lang="bn-IN" sz="3200" dirty="0" smtClean="0"/>
              <a:t> ও তৎসংশ্লিষ্ট এলাকার জনগণকে নিয়ন্ত্রণ করার সার্বভৌম ক্ষমতা রাখে। রাষ্ট্র সাধারণত একগুচ্ছ প্রতিষ্ঠানের সমন্বয়ে গড়ে ওঠে। এসব প্রতিষ্ঠান কর্তৃপক্ষ হিসেবে সংশ্লিষ্ট ভৌগোলিক সীমার ভেতর বসবাসকারী সমাজের সদস্যদের শাসনের জন্য নিয়ম-কানুন তৈরি করে।</a:t>
            </a:r>
            <a:endParaRPr lang="en-US" sz="3200" dirty="0"/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6120"/>
            <a:ext cx="9265920" cy="3611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4958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**একক কাজ</a:t>
            </a:r>
          </a:p>
          <a:p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*রাষ্ট্র কী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প্রতিষ্ঠান?</a:t>
            </a:r>
          </a:p>
          <a:p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*রাষ্ট্র কী?</a:t>
            </a:r>
          </a:p>
          <a:p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*রাষ্ট্রে উপাদান কয়টি।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69860" y="2901940"/>
            <a:ext cx="44958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*রাষ্ট্র একটি রাজনৈতিক প্রতিষ্ঠান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*নির্দিষ্ট ভূ-খন্ড,সরকার,সার্বভৌমত্ব জনসংখ্যা নিয়ে রাষ্ট্র।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*রাষ্ট্রের উপাদান চারটি।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_MG_1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9966" y="0"/>
            <a:ext cx="3904034" cy="655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উপাদান  ক)জনসংখ্যাঃ জনসংখ্যা রাষ্ট্রের অপরিহার্য উপাদান। ।খ)নির্দিষ্ট ভূ-খন্ডঃ রাষ্ট্র গঠনের জন্য নির্দিষ্ট ভূ-খন্ড দ্বিতীয় অপরিহার্য উপাদান।গ) সরকারঃ রাষ্ট গঠনের জন্য তৃতীয় অপরিহার্য উপাদান হলো সরকার ।ঘ) সার্বভৌমত্বঃরাষ্ট্র গঠনের মুখ্য উপাদান হলো সার্বভৌত্ব।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108960"/>
            <a:ext cx="3538153" cy="3749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252</Words>
  <Application>Microsoft Office PowerPoint</Application>
  <PresentationFormat>On-screen Show (4:3)</PresentationFormat>
  <Paragraphs>41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Space______</dc:creator>
  <cp:lastModifiedBy>IT Space______</cp:lastModifiedBy>
  <cp:revision>147</cp:revision>
  <dcterms:created xsi:type="dcterms:W3CDTF">2006-08-16T00:00:00Z</dcterms:created>
  <dcterms:modified xsi:type="dcterms:W3CDTF">2017-10-06T00:28:38Z</dcterms:modified>
</cp:coreProperties>
</file>